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9/8/2020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9/8/2020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9/8/2020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1619794"/>
            <a:ext cx="9070848" cy="3062267"/>
          </a:xfrm>
        </p:spPr>
        <p:txBody>
          <a:bodyPr/>
          <a:lstStyle/>
          <a:p>
            <a:r>
              <a:rPr lang="en-GB" dirty="0" smtClean="0"/>
              <a:t>Welcome to year 3/4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St </a:t>
            </a:r>
            <a:r>
              <a:rPr lang="en-GB" dirty="0" err="1" smtClean="0"/>
              <a:t>Etheldreda</a:t>
            </a:r>
            <a:r>
              <a:rPr lang="en-GB" dirty="0" smtClean="0"/>
              <a:t> class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46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846" y="1227909"/>
            <a:ext cx="735169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Miss Hampton teaches English and Maths in the morning.</a:t>
            </a:r>
          </a:p>
          <a:p>
            <a:endParaRPr lang="en-GB" dirty="0"/>
          </a:p>
          <a:p>
            <a:r>
              <a:rPr lang="en-GB" dirty="0" smtClean="0"/>
              <a:t>Mrs </a:t>
            </a:r>
            <a:r>
              <a:rPr lang="en-GB" dirty="0" err="1" smtClean="0"/>
              <a:t>Sweetnam</a:t>
            </a:r>
            <a:r>
              <a:rPr lang="en-GB" dirty="0" smtClean="0"/>
              <a:t> works with the class a lot.</a:t>
            </a:r>
          </a:p>
          <a:p>
            <a:endParaRPr lang="en-GB" dirty="0"/>
          </a:p>
          <a:p>
            <a:r>
              <a:rPr lang="en-GB" dirty="0" smtClean="0"/>
              <a:t>Mrs Scott teaches the class in the afternoon along with year 5/6.</a:t>
            </a:r>
          </a:p>
          <a:p>
            <a:endParaRPr lang="en-GB" dirty="0"/>
          </a:p>
          <a:p>
            <a:r>
              <a:rPr lang="en-GB" dirty="0" smtClean="0"/>
              <a:t>PE and music specialists also teach in the afternoon.</a:t>
            </a:r>
          </a:p>
          <a:p>
            <a:endParaRPr lang="en-GB" dirty="0"/>
          </a:p>
          <a:p>
            <a:r>
              <a:rPr lang="en-GB" dirty="0" smtClean="0"/>
              <a:t>Senor Garcia teaches Spanish on a Friday.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573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672046"/>
            <a:ext cx="3448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Shameless school lunch plug!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325189" y="2834640"/>
            <a:ext cx="6833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Please do try our freshly prepared, healthy school lunches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232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6651" y="1280160"/>
            <a:ext cx="1060899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 will do a lot of outdoor learning, and we will use the marquee for assemblies and so on; </a:t>
            </a:r>
          </a:p>
          <a:p>
            <a:r>
              <a:rPr lang="en-GB" dirty="0" smtClean="0"/>
              <a:t>so please make sure your child has a warm coat when it is chilly. Wellies are also handy for</a:t>
            </a:r>
          </a:p>
          <a:p>
            <a:r>
              <a:rPr lang="en-GB" dirty="0" smtClean="0"/>
              <a:t>Forest School. (Tuesday </a:t>
            </a:r>
            <a:r>
              <a:rPr lang="en-GB" smtClean="0"/>
              <a:t>and Thursday)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We may sometimes also take short local trips around the village and the local environment to</a:t>
            </a:r>
          </a:p>
          <a:p>
            <a:r>
              <a:rPr lang="en-GB" dirty="0"/>
              <a:t>h</a:t>
            </a:r>
            <a:r>
              <a:rPr lang="en-GB" dirty="0" smtClean="0"/>
              <a:t>elp stimulate our learning. </a:t>
            </a:r>
          </a:p>
          <a:p>
            <a:endParaRPr lang="en-GB" dirty="0"/>
          </a:p>
          <a:p>
            <a:r>
              <a:rPr lang="en-GB" dirty="0" smtClean="0"/>
              <a:t>Please also ensure your child has correct PE kit in school. (Tuesday and Thursday)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298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2149" y="1018903"/>
            <a:ext cx="10458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This is our class charter which we agreed as a class and summarises classroom expectations: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555" y="1788114"/>
            <a:ext cx="3385456" cy="402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014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3589" y="1071154"/>
            <a:ext cx="27158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Curriculum </a:t>
            </a:r>
            <a:r>
              <a:rPr lang="en-GB" dirty="0" smtClean="0"/>
              <a:t>overview – </a:t>
            </a:r>
          </a:p>
          <a:p>
            <a:r>
              <a:rPr lang="en-GB" dirty="0" smtClean="0"/>
              <a:t>Autumn term 2020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038" y="1255820"/>
            <a:ext cx="5991225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301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4583" y="653143"/>
            <a:ext cx="4578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Homework overview and expectations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3627" y="1270669"/>
            <a:ext cx="7534275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454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9714" y="992777"/>
            <a:ext cx="106971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Communication</a:t>
            </a:r>
          </a:p>
          <a:p>
            <a:endParaRPr lang="en-GB" dirty="0"/>
          </a:p>
          <a:p>
            <a:r>
              <a:rPr lang="en-GB" dirty="0" smtClean="0"/>
              <a:t>Please feel free to message me on class dojo. I will also post on class story once a week to </a:t>
            </a:r>
          </a:p>
          <a:p>
            <a:r>
              <a:rPr lang="en-GB" dirty="0" smtClean="0"/>
              <a:t>share what we have been up to in class. I will also put photos on the website from time to time.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75544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129</TotalTime>
  <Words>231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</vt:lpstr>
      <vt:lpstr>Savon</vt:lpstr>
      <vt:lpstr>Welcome to year 3/4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3/4</dc:title>
  <dc:creator>Sarah Hampton</dc:creator>
  <cp:lastModifiedBy>Sarah Hampton</cp:lastModifiedBy>
  <cp:revision>8</cp:revision>
  <dcterms:created xsi:type="dcterms:W3CDTF">2020-09-07T18:56:21Z</dcterms:created>
  <dcterms:modified xsi:type="dcterms:W3CDTF">2020-09-08T19:13:22Z</dcterms:modified>
</cp:coreProperties>
</file>